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b="1" dirty="0" smtClean="0"/>
              <a:t>-ПП-апарат</a:t>
            </a:r>
          </a:p>
          <a:p>
            <a:r>
              <a:rPr lang="sr-Cyrl-RS" b="1" dirty="0" smtClean="0"/>
              <a:t>-Мехурићи  дувају балон</a:t>
            </a:r>
          </a:p>
          <a:p>
            <a:r>
              <a:rPr lang="sr-Cyrl-RS" b="1" dirty="0" smtClean="0"/>
              <a:t>                   16.10.2020.год.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3657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4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01536"/>
          </a:xfrm>
        </p:spPr>
        <p:txBody>
          <a:bodyPr/>
          <a:lstStyle/>
          <a:p>
            <a:r>
              <a:rPr lang="sr-Cyrl-RS" b="1" dirty="0" smtClean="0">
                <a:solidFill>
                  <a:schemeClr val="tx1"/>
                </a:solidFill>
              </a:rPr>
              <a:t>Хвала  вам  на  дивним  утисцима  које  ,,носим“  са  овог  часа ...</a:t>
            </a:r>
            <a:br>
              <a:rPr lang="sr-Cyrl-RS" b="1" dirty="0" smtClean="0">
                <a:solidFill>
                  <a:schemeClr val="tx1"/>
                </a:solidFill>
              </a:rPr>
            </a:br>
            <a:r>
              <a:rPr lang="sr-Cyrl-RS" b="1" dirty="0">
                <a:solidFill>
                  <a:schemeClr val="tx1"/>
                </a:solidFill>
              </a:rPr>
              <a:t/>
            </a:r>
            <a:br>
              <a:rPr lang="sr-Cyrl-RS" b="1" dirty="0">
                <a:solidFill>
                  <a:schemeClr val="tx1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Наставница  Јелена 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3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373136"/>
          </a:xfrm>
        </p:spPr>
        <p:txBody>
          <a:bodyPr>
            <a:normAutofit fontScale="90000"/>
          </a:bodyPr>
          <a:lstStyle/>
          <a:p>
            <a:r>
              <a:rPr lang="sr-Cyrl-RS" sz="3200" b="1" dirty="0">
                <a:solidFill>
                  <a:srgbClr val="C00000"/>
                </a:solidFill>
              </a:rPr>
              <a:t>Задатак  овог  </a:t>
            </a:r>
            <a:r>
              <a:rPr lang="sr-Cyrl-RS" sz="3200" b="1" dirty="0" smtClean="0">
                <a:solidFill>
                  <a:srgbClr val="C00000"/>
                </a:solidFill>
              </a:rPr>
              <a:t>часа  </a:t>
            </a:r>
            <a:r>
              <a:rPr lang="sr-Cyrl-RS" sz="3200" b="1" dirty="0">
                <a:solidFill>
                  <a:srgbClr val="C00000"/>
                </a:solidFill>
              </a:rPr>
              <a:t>је да ,кроз  експериментални  рад, научимо  особине, примену  и  заступљеност  </a:t>
            </a:r>
            <a:r>
              <a:rPr lang="sr-Cyrl-RS" sz="3200" b="1" dirty="0" smtClean="0">
                <a:solidFill>
                  <a:srgbClr val="C00000"/>
                </a:solidFill>
              </a:rPr>
              <a:t>угљен-диоксида</a:t>
            </a:r>
            <a:br>
              <a:rPr lang="sr-Cyrl-RS" sz="3200" b="1" dirty="0" smtClean="0">
                <a:solidFill>
                  <a:srgbClr val="C00000"/>
                </a:solidFill>
              </a:rPr>
            </a:br>
            <a:r>
              <a:rPr lang="sr-Cyrl-RS" sz="3200" b="1" dirty="0" smtClean="0">
                <a:solidFill>
                  <a:srgbClr val="C00000"/>
                </a:solidFill>
              </a:rPr>
              <a:t> </a:t>
            </a:r>
            <a:r>
              <a:rPr lang="sr-Cyrl-RS" sz="3200" b="1" dirty="0">
                <a:solidFill>
                  <a:srgbClr val="C00000"/>
                </a:solidFill>
              </a:rPr>
              <a:t>( СО2 ) у  природи</a:t>
            </a:r>
            <a:r>
              <a:rPr lang="sr-Cyrl-RS" sz="3200" b="1" dirty="0" smtClean="0">
                <a:solidFill>
                  <a:srgbClr val="C00000"/>
                </a:solidFill>
              </a:rPr>
              <a:t>.</a:t>
            </a:r>
            <a:br>
              <a:rPr lang="sr-Cyrl-RS" sz="3200" b="1" dirty="0" smtClean="0">
                <a:solidFill>
                  <a:srgbClr val="C00000"/>
                </a:solidFill>
              </a:rPr>
            </a:br>
            <a:r>
              <a:rPr lang="sr-Cyrl-RS" sz="3200" b="1" dirty="0" smtClean="0">
                <a:solidFill>
                  <a:schemeClr val="bg2">
                    <a:lumMod val="50000"/>
                  </a:schemeClr>
                </a:solidFill>
              </a:rPr>
              <a:t>Мислим  да  смо  у томе  успели.</a:t>
            </a:r>
            <a:br>
              <a:rPr lang="sr-Cyrl-RS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r-Cyrl-RS" sz="3200" b="1" dirty="0" smtClean="0">
                <a:solidFill>
                  <a:schemeClr val="accent3">
                    <a:lumMod val="75000"/>
                  </a:schemeClr>
                </a:solidFill>
              </a:rPr>
              <a:t>У  прилогу  су  фотографије  и  утисци  са  часа. </a:t>
            </a:r>
            <a:r>
              <a:rPr lang="sr-Cyrl-RS" sz="3200" b="1" dirty="0" smtClean="0">
                <a:solidFill>
                  <a:srgbClr val="C00000"/>
                </a:solidFill>
              </a:rPr>
              <a:t/>
            </a:r>
            <a:br>
              <a:rPr lang="sr-Cyrl-RS" sz="3200" b="1" dirty="0" smtClean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2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1910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39433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064">
            <a:off x="4618843" y="239300"/>
            <a:ext cx="4108261" cy="4873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884">
            <a:off x="608174" y="292801"/>
            <a:ext cx="3811167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50796"/>
            <a:ext cx="428888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4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3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1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848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66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2" y="304800"/>
            <a:ext cx="4132118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5" y="152400"/>
            <a:ext cx="43243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4572000" cy="632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57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4673"/>
            <a:ext cx="8839200" cy="63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87</TotalTime>
  <Words>39</Words>
  <Application>Microsoft Office PowerPoint</Application>
  <PresentationFormat>On-screen Show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PowerPoint Presentation</vt:lpstr>
      <vt:lpstr>Задатак  овог  часа  је да ,кроз  експериментални  рад, научимо  особине, примену  и  заступљеност  угљен-диоксида  ( СО2 ) у  природи. Мислим  да  смо  у томе  успели. У  прилогу  су  фотографије  и  утисци  са  часа.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 вам  на  дивним  утисцима  које  ,,носим“  са  овог  часа ...  Наставница  Јелена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</cp:revision>
  <dcterms:created xsi:type="dcterms:W3CDTF">2006-08-16T00:00:00Z</dcterms:created>
  <dcterms:modified xsi:type="dcterms:W3CDTF">2020-10-31T20:08:07Z</dcterms:modified>
</cp:coreProperties>
</file>