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b="1"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b="1" sz="2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b="1"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10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1" name="Google Shape;81;p10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EAD8B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Google Shape;82;p10"/>
          <p:cNvSpPr/>
          <p:nvPr/>
        </p:nvSpPr>
        <p:spPr>
          <a:xfrm flipH="1" rot="2103354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xy" tx="0" sx="90000" ty="0" sy="9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ADA48C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8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0.jpg"/><Relationship Id="rId5" Type="http://schemas.openxmlformats.org/officeDocument/2006/relationships/image" Target="../media/image6.jpg"/><Relationship Id="rId6" Type="http://schemas.openxmlformats.org/officeDocument/2006/relationships/image" Target="../media/image5.jpg"/><Relationship Id="rId7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8000"/>
              <a:buFont typeface="Gill Sans"/>
              <a:buNone/>
            </a:pPr>
            <a:r>
              <a:rPr b="1" lang="sr-Cyrl-RS" sz="8000"/>
              <a:t>САПУНИ</a:t>
            </a:r>
            <a:endParaRPr b="1" sz="8000"/>
          </a:p>
        </p:txBody>
      </p:sp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274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b="1" lang="sr-Cyrl-RS" sz="3600"/>
              <a:t>26. и  27.11.2020.год.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1447800" y="22860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520"/>
              <a:buFont typeface="Gill Sans"/>
              <a:buNone/>
            </a:pPr>
            <a:r>
              <a:rPr b="1" lang="sr-Cyrl-RS" sz="2520"/>
              <a:t>Сапуне смо из калупа вадили после 24 сата...Мислим да смо у нашој замисли успели...</a:t>
            </a:r>
            <a:endParaRPr b="1" sz="2520"/>
          </a:p>
        </p:txBody>
      </p:sp>
      <p:pic>
        <p:nvPicPr>
          <p:cNvPr id="162" name="Google Shape;162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100" y="2484437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6850" y="2484437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81039">
            <a:off x="5266819" y="539116"/>
            <a:ext cx="3680693" cy="216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7229">
            <a:off x="318754" y="252041"/>
            <a:ext cx="4191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15912">
            <a:off x="4460796" y="2747999"/>
            <a:ext cx="3486150" cy="387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267200"/>
            <a:ext cx="3276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60"/>
              <a:buFont typeface="Gill Sans"/>
              <a:buNone/>
            </a:pPr>
            <a:r>
              <a:rPr b="1" lang="sr-Cyrl-RS" sz="2160"/>
              <a:t>Драга децо,хвала вам на успешном и лепом дружењу...</a:t>
            </a:r>
            <a:br>
              <a:rPr b="1" lang="sr-Cyrl-RS" sz="2160"/>
            </a:br>
            <a:r>
              <a:rPr b="1" lang="sr-Cyrl-RS" sz="2160"/>
              <a:t>До неког новог сусрета,будите ми добро и здраво!</a:t>
            </a:r>
            <a:br>
              <a:rPr b="1" lang="sr-Cyrl-RS" sz="2160"/>
            </a:br>
            <a:r>
              <a:rPr b="1" lang="sr-Cyrl-RS" sz="2160"/>
              <a:t>Срдачан  поздрав !!!</a:t>
            </a:r>
            <a:endParaRPr b="1" sz="2160"/>
          </a:p>
        </p:txBody>
      </p:sp>
      <p:pic>
        <p:nvPicPr>
          <p:cNvPr id="177" name="Google Shape;177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985" y="1524000"/>
            <a:ext cx="3611830" cy="46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8859" y="1524000"/>
            <a:ext cx="3613582" cy="46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9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435608" y="457200"/>
            <a:ext cx="3657600" cy="573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⚫"/>
            </a:pPr>
            <a:r>
              <a:rPr b="1" lang="sr-Cyrl-RS" sz="2590">
                <a:solidFill>
                  <a:srgbClr val="002060"/>
                </a:solidFill>
              </a:rPr>
              <a:t>Часови израде сапуна су се одиграли у просторијама школе,26. и 27.11.2020.год.</a:t>
            </a:r>
            <a:endParaRPr sz="2590"/>
          </a:p>
          <a:p>
            <a:pPr indent="-283464" lvl="0" marL="3657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72"/>
              <a:buChar char="⚫"/>
            </a:pPr>
            <a:r>
              <a:rPr b="1" lang="sr-Cyrl-RS" sz="2590">
                <a:solidFill>
                  <a:schemeClr val="accent3"/>
                </a:solidFill>
              </a:rPr>
              <a:t>Ученицима је,неколико дана раније,у гугл-учионици постављен материјал са детаљним упутствима о начину израде сапуна.</a:t>
            </a:r>
            <a:endParaRPr/>
          </a:p>
        </p:txBody>
      </p:sp>
      <p:sp>
        <p:nvSpPr>
          <p:cNvPr id="107" name="Google Shape;107;p14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⚫"/>
            </a:pPr>
            <a:r>
              <a:rPr b="1" lang="sr-Cyrl-RS" sz="2590"/>
              <a:t>Ученици су показали велико интересовање ,а добро расположење је било присутно све време.</a:t>
            </a:r>
            <a:endParaRPr/>
          </a:p>
          <a:p>
            <a:pPr indent="-151891" lvl="0" marL="3657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  <a:p>
            <a:pPr indent="-151891" lvl="0" marL="3657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1435608" y="381000"/>
            <a:ext cx="3657600" cy="580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b="1" lang="sr-Cyrl-RS">
                <a:solidFill>
                  <a:srgbClr val="922122"/>
                </a:solidFill>
              </a:rPr>
              <a:t>Часу израде сапуна су присуствовали  и наставници наше школе Јелена Видић  и Александар Давидовић,као и директорка школе...</a:t>
            </a:r>
            <a:endParaRPr b="1">
              <a:solidFill>
                <a:srgbClr val="922122"/>
              </a:solidFill>
            </a:endParaRPr>
          </a:p>
        </p:txBody>
      </p:sp>
      <p:sp>
        <p:nvSpPr>
          <p:cNvPr id="113" name="Google Shape;113;p15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b="1" lang="sr-Cyrl-RS">
                <a:solidFill>
                  <a:srgbClr val="FF0000"/>
                </a:solidFill>
              </a:rPr>
              <a:t>Део  атмосфере  са тог часа  је приказан у овој презентацији.</a:t>
            </a:r>
            <a:endParaRPr/>
          </a:p>
          <a:p>
            <a:pPr indent="-14122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52400"/>
            <a:ext cx="4419600" cy="318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28600"/>
            <a:ext cx="3657600" cy="621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3505200"/>
            <a:ext cx="46482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52400"/>
            <a:ext cx="34290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3276600"/>
            <a:ext cx="5683826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8600" y="138546"/>
            <a:ext cx="4876800" cy="279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52400"/>
            <a:ext cx="4089555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41564"/>
            <a:ext cx="2057400" cy="277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6662" y="3015096"/>
            <a:ext cx="2050473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34934" y="107373"/>
            <a:ext cx="2362201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069" y="3015096"/>
            <a:ext cx="2565985" cy="369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228600"/>
            <a:ext cx="4572000" cy="319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1" y="381000"/>
            <a:ext cx="3733799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3581400"/>
            <a:ext cx="48768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429000"/>
            <a:ext cx="36576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14745"/>
            <a:ext cx="3657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" y="228600"/>
            <a:ext cx="32004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100" y="1030750"/>
            <a:ext cx="3657600" cy="48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2055" y="1526395"/>
            <a:ext cx="3487189" cy="4659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