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325713-2384-4BE1-85FF-32BF06843873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8816DC-55E7-4971-96FE-9135137DCA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Градиво из редовне наставе</a:t>
            </a:r>
            <a:br>
              <a:rPr lang="sr-Cyrl-RS" dirty="0" smtClean="0"/>
            </a:br>
            <a:r>
              <a:rPr lang="sr-Cyrl-RS" sz="2000" dirty="0" smtClean="0"/>
              <a:t>(подршка ученицима у учењу)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386"/>
            <a:ext cx="9144000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62"/>
            <a:ext cx="9144000" cy="5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609"/>
            <a:ext cx="9144000" cy="54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144"/>
            <a:ext cx="9144000" cy="53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7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483"/>
            <a:ext cx="9144000" cy="54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093"/>
            <a:ext cx="9144000" cy="53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852936"/>
            <a:ext cx="210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2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</TotalTime>
  <Words>8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Градиво из редовне наставе (подршка ученицима у учењу)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Градиво из редовне наставе (подршка ученицима у учењу)</dc:title>
  <dc:creator>Computer</dc:creator>
  <cp:lastModifiedBy>Computer</cp:lastModifiedBy>
  <cp:revision>1</cp:revision>
  <dcterms:created xsi:type="dcterms:W3CDTF">2021-03-29T20:59:35Z</dcterms:created>
  <dcterms:modified xsi:type="dcterms:W3CDTF">2021-03-30T13:56:49Z</dcterms:modified>
</cp:coreProperties>
</file>