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59" r:id="rId6"/>
    <p:sldId id="260" r:id="rId7"/>
    <p:sldId id="261"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48FBFF7-6407-4AD6-8453-F3F588210322}" type="datetimeFigureOut">
              <a:rPr lang="en-US" smtClean="0"/>
              <a:pPr/>
              <a:t>11/26/2023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2D7DD81-F183-4067-B06D-0E6CC1CC9EC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8FBFF7-6407-4AD6-8453-F3F588210322}" type="datetimeFigureOut">
              <a:rPr lang="en-US" smtClean="0"/>
              <a:pPr/>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7DD81-F183-4067-B06D-0E6CC1CC9E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8FBFF7-6407-4AD6-8453-F3F588210322}" type="datetimeFigureOut">
              <a:rPr lang="en-US" smtClean="0"/>
              <a:pPr/>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7DD81-F183-4067-B06D-0E6CC1CC9E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8FBFF7-6407-4AD6-8453-F3F588210322}" type="datetimeFigureOut">
              <a:rPr lang="en-US" smtClean="0"/>
              <a:pPr/>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7DD81-F183-4067-B06D-0E6CC1CC9E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48FBFF7-6407-4AD6-8453-F3F588210322}" type="datetimeFigureOut">
              <a:rPr lang="en-US" smtClean="0"/>
              <a:pPr/>
              <a:t>11/26/2023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D7DD81-F183-4067-B06D-0E6CC1CC9EC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8FBFF7-6407-4AD6-8453-F3F588210322}" type="datetimeFigureOut">
              <a:rPr lang="en-US" smtClean="0"/>
              <a:pPr/>
              <a:t>11/26/2023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D7DD81-F183-4067-B06D-0E6CC1CC9E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48FBFF7-6407-4AD6-8453-F3F588210322}" type="datetimeFigureOut">
              <a:rPr lang="en-US" smtClean="0"/>
              <a:pPr/>
              <a:t>11/26/2023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D7DD81-F183-4067-B06D-0E6CC1CC9E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48FBFF7-6407-4AD6-8453-F3F588210322}" type="datetimeFigureOut">
              <a:rPr lang="en-US" smtClean="0"/>
              <a:pPr/>
              <a:t>11/26/2023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D7DD81-F183-4067-B06D-0E6CC1CC9E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8FBFF7-6407-4AD6-8453-F3F588210322}" type="datetimeFigureOut">
              <a:rPr lang="en-US" smtClean="0"/>
              <a:pPr/>
              <a:t>11/26/2023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D7DD81-F183-4067-B06D-0E6CC1CC9E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8FBFF7-6407-4AD6-8453-F3F588210322}" type="datetimeFigureOut">
              <a:rPr lang="en-US" smtClean="0"/>
              <a:pPr/>
              <a:t>11/26/2023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D7DD81-F183-4067-B06D-0E6CC1CC9E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8FBFF7-6407-4AD6-8453-F3F588210322}" type="datetimeFigureOut">
              <a:rPr lang="en-US" smtClean="0"/>
              <a:pPr/>
              <a:t>11/26/2023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2D7DD81-F183-4067-B06D-0E6CC1CC9EC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48FBFF7-6407-4AD6-8453-F3F588210322}" type="datetimeFigureOut">
              <a:rPr lang="en-US" smtClean="0"/>
              <a:pPr/>
              <a:t>11/26/2023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2D7DD81-F183-4067-B06D-0E6CC1CC9EC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851648" cy="1143000"/>
          </a:xfrm>
        </p:spPr>
        <p:txBody>
          <a:bodyPr/>
          <a:lstStyle/>
          <a:p>
            <a:pPr algn="ctr"/>
            <a:r>
              <a:rPr lang="sr-Cyrl-RS" dirty="0" smtClean="0"/>
              <a:t>ТАЛЕСОВА ТЕОРЕМА</a:t>
            </a:r>
            <a:endParaRPr lang="en-US" dirty="0"/>
          </a:p>
        </p:txBody>
      </p:sp>
      <p:pic>
        <p:nvPicPr>
          <p:cNvPr id="5" name="Content Placeholder 3" descr="ТАЛЕС.jpg"/>
          <p:cNvPicPr>
            <a:picLocks noChangeAspect="1"/>
          </p:cNvPicPr>
          <p:nvPr/>
        </p:nvPicPr>
        <p:blipFill>
          <a:blip r:embed="rId2"/>
          <a:stretch>
            <a:fillRect/>
          </a:stretch>
        </p:blipFill>
        <p:spPr>
          <a:xfrm>
            <a:off x="2667000" y="2209800"/>
            <a:ext cx="3579223" cy="3531711"/>
          </a:xfrm>
          <a:prstGeom prst="rect">
            <a:avLst/>
          </a:prstGeom>
        </p:spPr>
      </p:pic>
      <p:sp>
        <p:nvSpPr>
          <p:cNvPr id="4" name="Title 1"/>
          <p:cNvSpPr txBox="1">
            <a:spLocks/>
          </p:cNvSpPr>
          <p:nvPr/>
        </p:nvSpPr>
        <p:spPr>
          <a:xfrm>
            <a:off x="1143000" y="5867400"/>
            <a:ext cx="7239000" cy="6858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sr-Cyrl-RS" sz="2800" b="1" dirty="0"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Бојан Вучић </a:t>
            </a:r>
            <a:endParaRPr kumimoji="0" lang="en-US" sz="28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295400"/>
            <a:ext cx="8229600" cy="5029200"/>
          </a:xfrm>
        </p:spPr>
        <p:txBody>
          <a:bodyPr/>
          <a:lstStyle/>
          <a:p>
            <a:pPr algn="ctr">
              <a:buNone/>
            </a:pPr>
            <a:r>
              <a:rPr lang="ru-RU" dirty="0" smtClean="0"/>
              <a:t>Када неко каже Талесова теорема, требало би да Вам се пред очима појави нека оваква слика:</a:t>
            </a:r>
          </a:p>
          <a:p>
            <a:pPr algn="ctr">
              <a:buNone/>
            </a:pPr>
            <a:endParaRPr lang="ru-RU" dirty="0" smtClean="0"/>
          </a:p>
          <a:p>
            <a:pPr algn="ctr">
              <a:buNone/>
            </a:pPr>
            <a:endParaRPr lang="ru-RU" dirty="0" smtClean="0"/>
          </a:p>
          <a:p>
            <a:pPr algn="ctr">
              <a:buNone/>
            </a:pPr>
            <a:endParaRPr lang="en-US" dirty="0"/>
          </a:p>
        </p:txBody>
      </p:sp>
      <p:pic>
        <p:nvPicPr>
          <p:cNvPr id="9" name="Picture 8" descr="СРТРТФД.PNG"/>
          <p:cNvPicPr>
            <a:picLocks noChangeAspect="1"/>
          </p:cNvPicPr>
          <p:nvPr/>
        </p:nvPicPr>
        <p:blipFill>
          <a:blip r:embed="rId2"/>
          <a:stretch>
            <a:fillRect/>
          </a:stretch>
        </p:blipFill>
        <p:spPr>
          <a:xfrm>
            <a:off x="2438400" y="2743200"/>
            <a:ext cx="4389501" cy="3147333"/>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Cyrl-RS" dirty="0" smtClean="0"/>
              <a:t>ТАЛЕСОВА ТЕОРЕМА</a:t>
            </a:r>
            <a:endParaRPr lang="en-US" dirty="0"/>
          </a:p>
        </p:txBody>
      </p:sp>
      <p:sp>
        <p:nvSpPr>
          <p:cNvPr id="3" name="Content Placeholder 2"/>
          <p:cNvSpPr>
            <a:spLocks noGrp="1"/>
          </p:cNvSpPr>
          <p:nvPr>
            <p:ph idx="1"/>
          </p:nvPr>
        </p:nvSpPr>
        <p:spPr/>
        <p:txBody>
          <a:bodyPr/>
          <a:lstStyle/>
          <a:p>
            <a:endParaRPr lang="en-US" dirty="0" smtClean="0"/>
          </a:p>
          <a:p>
            <a:pPr algn="ctr"/>
            <a:r>
              <a:rPr lang="ru-RU" dirty="0" smtClean="0"/>
              <a:t>Ако се праве а и </a:t>
            </a:r>
            <a:r>
              <a:rPr lang="en-US" dirty="0" smtClean="0"/>
              <a:t>b</a:t>
            </a:r>
            <a:r>
              <a:rPr lang="ru-RU" dirty="0" smtClean="0"/>
              <a:t> секу у тачки О и праве </a:t>
            </a:r>
            <a:r>
              <a:rPr lang="en-US" dirty="0" smtClean="0"/>
              <a:t>p</a:t>
            </a:r>
            <a:r>
              <a:rPr lang="ru-RU" dirty="0" smtClean="0"/>
              <a:t>1 и </a:t>
            </a:r>
            <a:r>
              <a:rPr lang="en-US" dirty="0" smtClean="0"/>
              <a:t>p</a:t>
            </a:r>
            <a:r>
              <a:rPr lang="ru-RU" dirty="0" smtClean="0"/>
              <a:t>2 секу праву а у тачкама А1 и А2, односно праву </a:t>
            </a:r>
            <a:r>
              <a:rPr lang="en-US" dirty="0" smtClean="0"/>
              <a:t>b</a:t>
            </a:r>
            <a:r>
              <a:rPr lang="ru-RU" dirty="0" smtClean="0"/>
              <a:t> у тачкама </a:t>
            </a:r>
            <a:r>
              <a:rPr lang="en-US" dirty="0" smtClean="0"/>
              <a:t>B</a:t>
            </a:r>
            <a:r>
              <a:rPr lang="ru-RU" dirty="0" smtClean="0"/>
              <a:t>1 и </a:t>
            </a:r>
            <a:r>
              <a:rPr lang="en-US" dirty="0" smtClean="0"/>
              <a:t>b</a:t>
            </a:r>
            <a:r>
              <a:rPr lang="ru-RU" dirty="0" smtClean="0"/>
              <a:t>2, тада важи:</a:t>
            </a:r>
            <a:endParaRPr lang="en-US" dirty="0" smtClean="0"/>
          </a:p>
          <a:p>
            <a:endParaRPr lang="en-US" dirty="0" smtClean="0"/>
          </a:p>
          <a:p>
            <a:endParaRPr lang="en-US" dirty="0"/>
          </a:p>
        </p:txBody>
      </p:sp>
      <p:pic>
        <p:nvPicPr>
          <p:cNvPr id="4" name="Picture 3" descr="adsewd.PNG"/>
          <p:cNvPicPr>
            <a:picLocks noChangeAspect="1"/>
          </p:cNvPicPr>
          <p:nvPr/>
        </p:nvPicPr>
        <p:blipFill>
          <a:blip r:embed="rId2"/>
          <a:stretch>
            <a:fillRect/>
          </a:stretch>
        </p:blipFill>
        <p:spPr>
          <a:xfrm>
            <a:off x="3200400" y="4038600"/>
            <a:ext cx="2926334" cy="71634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ru-RU" dirty="0" smtClean="0"/>
              <a:t>Талес није био први који је познавао ову чињеницу, јер су је Египћани и Вавилонци познавали емпиријски. У сваком случају они нису знали да докажу ову теорему, нити су познавали појам доказивања нити их је то уопште занимало. Тако је теорема добила име по Талесу који ју је први доказао.</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ru-RU" dirty="0" smtClean="0"/>
              <a:t>Ова теорема има много важних последица. За нас ће сада од значаја бити неколико. Ако важе све претпоставке Талесове теореме, тада је:</a:t>
            </a:r>
          </a:p>
          <a:p>
            <a:endParaRPr lang="en-US" dirty="0"/>
          </a:p>
        </p:txBody>
      </p:sp>
      <p:pic>
        <p:nvPicPr>
          <p:cNvPr id="4" name="Picture 3" descr="zxzxzxcc.PNG"/>
          <p:cNvPicPr>
            <a:picLocks noChangeAspect="1"/>
          </p:cNvPicPr>
          <p:nvPr/>
        </p:nvPicPr>
        <p:blipFill>
          <a:blip r:embed="rId2"/>
          <a:stretch>
            <a:fillRect/>
          </a:stretch>
        </p:blipFill>
        <p:spPr>
          <a:xfrm>
            <a:off x="3200400" y="3962400"/>
            <a:ext cx="2827265" cy="70110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dirty="0" smtClean="0"/>
              <a:t>A</a:t>
            </a:r>
            <a:r>
              <a:rPr lang="ru-RU" dirty="0" smtClean="0"/>
              <a:t>ко  три паралелне праве заменимо са три конкурентне праве, а праве а и </a:t>
            </a:r>
            <a:r>
              <a:rPr lang="en-US" dirty="0" smtClean="0"/>
              <a:t>b</a:t>
            </a:r>
            <a:r>
              <a:rPr lang="ru-RU" dirty="0" smtClean="0"/>
              <a:t> ставимо да буду паралелне, добићемо овакву слику:</a:t>
            </a:r>
            <a:endParaRPr lang="en-US" dirty="0" smtClean="0"/>
          </a:p>
          <a:p>
            <a:endParaRPr lang="en-US" dirty="0" smtClean="0"/>
          </a:p>
          <a:p>
            <a:endParaRPr lang="en-US" dirty="0"/>
          </a:p>
        </p:txBody>
      </p:sp>
      <p:pic>
        <p:nvPicPr>
          <p:cNvPr id="4" name="Picture 3" descr="fddfdfdf.PNG"/>
          <p:cNvPicPr>
            <a:picLocks noChangeAspect="1"/>
          </p:cNvPicPr>
          <p:nvPr/>
        </p:nvPicPr>
        <p:blipFill>
          <a:blip r:embed="rId2"/>
          <a:stretch>
            <a:fillRect/>
          </a:stretch>
        </p:blipFill>
        <p:spPr>
          <a:xfrm>
            <a:off x="2819400" y="3581400"/>
            <a:ext cx="3764606" cy="2293819"/>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swqass.PNG"/>
          <p:cNvPicPr>
            <a:picLocks noGrp="1" noChangeAspect="1"/>
          </p:cNvPicPr>
          <p:nvPr>
            <p:ph idx="1"/>
          </p:nvPr>
        </p:nvPicPr>
        <p:blipFill>
          <a:blip r:embed="rId2"/>
          <a:stretch>
            <a:fillRect/>
          </a:stretch>
        </p:blipFill>
        <p:spPr>
          <a:xfrm>
            <a:off x="1600200" y="1371600"/>
            <a:ext cx="5937578" cy="4389437"/>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ssfgtgfd.PNG"/>
          <p:cNvPicPr>
            <a:picLocks noGrp="1" noChangeAspect="1"/>
          </p:cNvPicPr>
          <p:nvPr>
            <p:ph idx="1"/>
          </p:nvPr>
        </p:nvPicPr>
        <p:blipFill>
          <a:blip r:embed="rId2"/>
          <a:stretch>
            <a:fillRect/>
          </a:stretch>
        </p:blipFill>
        <p:spPr>
          <a:xfrm>
            <a:off x="533400" y="1600200"/>
            <a:ext cx="8119528" cy="4339608"/>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67000"/>
            <a:ext cx="8229600" cy="1143000"/>
          </a:xfrm>
        </p:spPr>
        <p:txBody>
          <a:bodyPr/>
          <a:lstStyle/>
          <a:p>
            <a:pPr algn="ctr"/>
            <a:r>
              <a:rPr lang="sr-Cyrl-RS" dirty="0" smtClean="0"/>
              <a:t>ХВАЛА НА ПАЖЊИ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TotalTime>
  <Words>174</Words>
  <Application>Microsoft Office PowerPoint</Application>
  <PresentationFormat>On-screen Show (4:3)</PresentationFormat>
  <Paragraphs>11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ТАЛЕСОВА ТЕОРЕМА</vt:lpstr>
      <vt:lpstr>Slide 2</vt:lpstr>
      <vt:lpstr>ТАЛЕСОВА ТЕОРЕМА</vt:lpstr>
      <vt:lpstr>Slide 4</vt:lpstr>
      <vt:lpstr>Slide 5</vt:lpstr>
      <vt:lpstr>Slide 6</vt:lpstr>
      <vt:lpstr>Slide 7</vt:lpstr>
      <vt:lpstr>Slide 8</vt:lpstr>
      <vt:lpstr>ХВАЛА НА ПАЖЊИ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ТАЛЕСОВА ТЕОРЕМА</dc:title>
  <dc:creator>43275</dc:creator>
  <cp:lastModifiedBy>43275</cp:lastModifiedBy>
  <cp:revision>5</cp:revision>
  <dcterms:created xsi:type="dcterms:W3CDTF">2023-11-25T20:37:05Z</dcterms:created>
  <dcterms:modified xsi:type="dcterms:W3CDTF">2023-11-26T15:59:49Z</dcterms:modified>
</cp:coreProperties>
</file>